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4357"/>
    <a:srgbClr val="F2F2F0"/>
    <a:srgbClr val="DCDCDA"/>
    <a:srgbClr val="2E9ECD"/>
    <a:srgbClr val="9F77B5"/>
    <a:srgbClr val="289C86"/>
    <a:srgbClr val="1D2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94718"/>
  </p:normalViewPr>
  <p:slideViewPr>
    <p:cSldViewPr snapToGrid="0" snapToObjects="1">
      <p:cViewPr varScale="1">
        <p:scale>
          <a:sx n="112" d="100"/>
          <a:sy n="112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D8BE4-EEEF-8447-8918-2C0F4DB99FBD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BB38B-2123-D243-A5AB-B55582E3F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9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8BA7-306E-DF4F-B376-F8C8831F7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7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888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30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9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37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8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3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58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5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0FFDB-289F-7C4E-B147-55E8E6A8B6E5}" type="datetimeFigureOut">
              <a:rPr lang="en-US" smtClean="0"/>
              <a:t>10/14/22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1E947-9B22-1C43-B7C6-A76F3B5D8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6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E34E39-E9AE-D38C-36D4-7A65ABD515EE}"/>
              </a:ext>
            </a:extLst>
          </p:cNvPr>
          <p:cNvSpPr/>
          <p:nvPr/>
        </p:nvSpPr>
        <p:spPr>
          <a:xfrm>
            <a:off x="12941" y="6311925"/>
            <a:ext cx="12179060" cy="5494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solidFill>
                <a:srgbClr val="DCDCDA"/>
              </a:solidFill>
              <a:latin typeface="Verdana" panose="020B060403050404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787563" y="374332"/>
            <a:ext cx="2593696" cy="1141205"/>
          </a:xfrm>
          <a:prstGeom prst="roundRect">
            <a:avLst>
              <a:gd name="adj" fmla="val 0"/>
            </a:avLst>
          </a:prstGeom>
          <a:solidFill>
            <a:srgbClr val="DCDCD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rgbClr val="1D26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600" b="1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TARGETS</a:t>
            </a:r>
          </a:p>
          <a:p>
            <a:pPr algn="ctr"/>
            <a:r>
              <a:rPr lang="en-US" sz="1400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Knowledge, skills, etc. directly targeted by strategies</a:t>
            </a:r>
          </a:p>
          <a:p>
            <a:pPr algn="ctr"/>
            <a:endParaRPr lang="en-US" sz="1600" b="1" dirty="0">
              <a:solidFill>
                <a:srgbClr val="1D263C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847150" y="374332"/>
            <a:ext cx="2583267" cy="1141205"/>
          </a:xfrm>
          <a:prstGeom prst="roundRect">
            <a:avLst>
              <a:gd name="adj" fmla="val 0"/>
            </a:avLst>
          </a:prstGeom>
          <a:solidFill>
            <a:srgbClr val="DCDCD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OUTCOMES</a:t>
            </a:r>
          </a:p>
          <a:p>
            <a:pPr algn="ctr"/>
            <a:r>
              <a:rPr lang="en-US" sz="1400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Ultimate goals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1762740" y="374332"/>
            <a:ext cx="2524161" cy="1141205"/>
          </a:xfrm>
          <a:prstGeom prst="roundRect">
            <a:avLst>
              <a:gd name="adj" fmla="val 0"/>
            </a:avLst>
          </a:prstGeom>
          <a:solidFill>
            <a:srgbClr val="DCDCD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STRATEGIES</a:t>
            </a:r>
          </a:p>
          <a:p>
            <a:pPr algn="ctr"/>
            <a:r>
              <a:rPr lang="en-US" sz="1400" dirty="0">
                <a:solidFill>
                  <a:srgbClr val="1D263C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Program actions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786569" y="1638757"/>
            <a:ext cx="2476960" cy="340883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50800">
            <a:solidFill>
              <a:srgbClr val="289C86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82880" tIns="182880" rIns="91440" rtlCol="0" anchor="t" anchorCtr="0"/>
          <a:lstStyle/>
          <a:p>
            <a:endParaRPr lang="en-US" sz="1400" dirty="0">
              <a:solidFill>
                <a:srgbClr val="3C435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4818044" y="1638755"/>
            <a:ext cx="2533880" cy="340883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50800">
            <a:solidFill>
              <a:srgbClr val="9F77B5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82880" tIns="182880" rtlCol="0" anchor="t" anchorCtr="0"/>
          <a:lstStyle/>
          <a:p>
            <a:endParaRPr lang="en-US" sz="1400" dirty="0">
              <a:solidFill>
                <a:srgbClr val="3C435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1" name="Right Arrow 40"/>
          <p:cNvSpPr/>
          <p:nvPr/>
        </p:nvSpPr>
        <p:spPr>
          <a:xfrm>
            <a:off x="4256503" y="3208655"/>
            <a:ext cx="298095" cy="269036"/>
          </a:xfrm>
          <a:prstGeom prst="rightArrow">
            <a:avLst/>
          </a:prstGeom>
          <a:solidFill>
            <a:srgbClr val="289C86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2" name="Right Arrow 41"/>
          <p:cNvSpPr/>
          <p:nvPr/>
        </p:nvSpPr>
        <p:spPr>
          <a:xfrm>
            <a:off x="7351924" y="3208655"/>
            <a:ext cx="298095" cy="269036"/>
          </a:xfrm>
          <a:prstGeom prst="rightArrow">
            <a:avLst/>
          </a:prstGeom>
          <a:solidFill>
            <a:srgbClr val="9F77B5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5" name="Rounded Rectangle 14"/>
          <p:cNvSpPr/>
          <p:nvPr/>
        </p:nvSpPr>
        <p:spPr>
          <a:xfrm>
            <a:off x="1786569" y="5195180"/>
            <a:ext cx="8621809" cy="7747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50800">
            <a:solidFill>
              <a:srgbClr val="3C4357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82880" tIns="182880" rtlCol="0" anchor="t" anchorCtr="0"/>
          <a:lstStyle/>
          <a:p>
            <a:pPr algn="ctr"/>
            <a:r>
              <a:rPr lang="en-US" sz="1400" b="1" dirty="0">
                <a:solidFill>
                  <a:schemeClr val="tx2"/>
                </a:solidFill>
                <a:latin typeface="Verdana"/>
                <a:ea typeface="Verdana"/>
                <a:cs typeface="Verdana"/>
              </a:rPr>
              <a:t>MODERATORS </a:t>
            </a:r>
            <a:endParaRPr lang="en-US" sz="1400" dirty="0">
              <a:solidFill>
                <a:schemeClr val="tx2"/>
              </a:solidFill>
              <a:latin typeface="Verdana"/>
              <a:ea typeface="Verdana"/>
              <a:cs typeface="Verdana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Verdana"/>
                <a:ea typeface="Verdana"/>
                <a:cs typeface="Verdana"/>
              </a:rPr>
              <a:t>Factors that could affect who benefits most and/or least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874498" y="1661165"/>
            <a:ext cx="2533880" cy="340883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50800">
            <a:solidFill>
              <a:srgbClr val="2E9ECD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82880" tIns="182880" rtlCol="0" anchor="t" anchorCtr="0"/>
          <a:lstStyle/>
          <a:p>
            <a:endParaRPr lang="en-US" sz="1400" dirty="0">
              <a:solidFill>
                <a:srgbClr val="3C435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DA77F30-C496-2FB3-2086-ABC3E353F011}"/>
              </a:ext>
            </a:extLst>
          </p:cNvPr>
          <p:cNvGrpSpPr/>
          <p:nvPr/>
        </p:nvGrpSpPr>
        <p:grpSpPr>
          <a:xfrm>
            <a:off x="4095157" y="6409319"/>
            <a:ext cx="3914987" cy="348086"/>
            <a:chOff x="3511419" y="6409319"/>
            <a:chExt cx="3914987" cy="34808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D35836B-25DB-EF60-E55F-39837D00F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6449213" y="6409319"/>
              <a:ext cx="977193" cy="32573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370189E-E348-FF74-E1B4-692AE5D1F4B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11419" y="6456245"/>
              <a:ext cx="2347020" cy="260780"/>
            </a:xfrm>
            <a:prstGeom prst="rect">
              <a:avLst/>
            </a:prstGeom>
          </p:spPr>
        </p:pic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023CCE7-6C28-DB14-CE22-C9D984ACB02A}"/>
                </a:ext>
              </a:extLst>
            </p:cNvPr>
            <p:cNvCxnSpPr>
              <a:cxnSpLocks/>
            </p:cNvCxnSpPr>
            <p:nvPr/>
          </p:nvCxnSpPr>
          <p:spPr>
            <a:xfrm>
              <a:off x="6153826" y="6415866"/>
              <a:ext cx="0" cy="341539"/>
            </a:xfrm>
            <a:prstGeom prst="line">
              <a:avLst/>
            </a:prstGeom>
            <a:ln w="12700">
              <a:solidFill>
                <a:srgbClr val="DCDCD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ight Arrow 13">
            <a:extLst>
              <a:ext uri="{FF2B5EF4-FFF2-40B4-BE49-F238E27FC236}">
                <a16:creationId xmlns:a16="http://schemas.microsoft.com/office/drawing/2014/main" id="{1184635D-215F-535D-2E8E-C03281B1835C}"/>
              </a:ext>
            </a:extLst>
          </p:cNvPr>
          <p:cNvSpPr/>
          <p:nvPr/>
        </p:nvSpPr>
        <p:spPr>
          <a:xfrm rot="16200000">
            <a:off x="4373609" y="4916341"/>
            <a:ext cx="298095" cy="269036"/>
          </a:xfrm>
          <a:prstGeom prst="rightArrow">
            <a:avLst/>
          </a:prstGeom>
          <a:solidFill>
            <a:srgbClr val="3C4357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" name="Right Arrow 14">
            <a:extLst>
              <a:ext uri="{FF2B5EF4-FFF2-40B4-BE49-F238E27FC236}">
                <a16:creationId xmlns:a16="http://schemas.microsoft.com/office/drawing/2014/main" id="{9878BF91-D735-FE23-67C5-5F7DDF8FF2AD}"/>
              </a:ext>
            </a:extLst>
          </p:cNvPr>
          <p:cNvSpPr/>
          <p:nvPr/>
        </p:nvSpPr>
        <p:spPr>
          <a:xfrm rot="16200000">
            <a:off x="7466323" y="4916341"/>
            <a:ext cx="298095" cy="269036"/>
          </a:xfrm>
          <a:prstGeom prst="rightArrow">
            <a:avLst/>
          </a:prstGeom>
          <a:solidFill>
            <a:srgbClr val="3C4357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220919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84159E7A46F342B37BE5FD29B839CF" ma:contentTypeVersion="12" ma:contentTypeDescription="Create a new document." ma:contentTypeScope="" ma:versionID="5c1609e10f42ea70485580b4700c9f28">
  <xsd:schema xmlns:xsd="http://www.w3.org/2001/XMLSchema" xmlns:xs="http://www.w3.org/2001/XMLSchema" xmlns:p="http://schemas.microsoft.com/office/2006/metadata/properties" xmlns:ns2="ddae694f-6d04-4f87-873a-67a9c9c49e88" xmlns:ns3="24aa5a5f-9fa3-4a8c-8df2-5e048ce027a4" targetNamespace="http://schemas.microsoft.com/office/2006/metadata/properties" ma:root="true" ma:fieldsID="f8c220e0d7a62be23704a921b22bfc3d" ns2:_="" ns3:_="">
    <xsd:import namespace="ddae694f-6d04-4f87-873a-67a9c9c49e88"/>
    <xsd:import namespace="24aa5a5f-9fa3-4a8c-8df2-5e048ce027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e694f-6d04-4f87-873a-67a9c9c49e8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aa5a5f-9fa3-4a8c-8df2-5e048ce027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D1670B-FC87-41C1-98FF-A33C02A5CA1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B885B96-4205-4251-897A-849CB1C5B4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2AF58C-10A8-4756-8F83-0D940E1012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ae694f-6d04-4f87-873a-67a9c9c49e88"/>
    <ds:schemaRef ds:uri="24aa5a5f-9fa3-4a8c-8df2-5e048ce02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30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Melissa Brimer</cp:lastModifiedBy>
  <cp:revision>11</cp:revision>
  <dcterms:created xsi:type="dcterms:W3CDTF">2016-10-21T02:48:11Z</dcterms:created>
  <dcterms:modified xsi:type="dcterms:W3CDTF">2022-10-14T17:11:16Z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0x0101008D84159E7A46F342B37BE5FD29B839CF</vt:lpwstr>
  </property>
</Properties>
</file>